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23749000" cy="168021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" Type="http://schemas.openxmlformats.org/officeDocument/2006/relationships/viewProps" Target="viewProps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" Type="http://schemas.openxmlformats.org/officeDocument/2006/relationships/theme" Target="theme/theme1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2" Type="http://schemas.openxmlformats.org/officeDocument/2006/relationships/image" Target="../media/image12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3" Type="http://schemas.openxmlformats.org/officeDocument/2006/relationships/image" Target="../media/image13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4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6" Type="http://schemas.openxmlformats.org/officeDocument/2006/relationships/image" Target="../media/image16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7" Type="http://schemas.openxmlformats.org/officeDocument/2006/relationships/image" Target="../media/image17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8" Type="http://schemas.openxmlformats.org/officeDocument/2006/relationships/image" Target="../media/image18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9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0" Type="http://schemas.openxmlformats.org/officeDocument/2006/relationships/image" Target="../media/image20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1" Type="http://schemas.openxmlformats.org/officeDocument/2006/relationships/image" Target="../media/image2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3" Type="http://schemas.openxmlformats.org/officeDocument/2006/relationships/image" Target="../media/image3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2" Type="http://schemas.openxmlformats.org/officeDocument/2006/relationships/image" Target="../media/image22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23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4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5" Type="http://schemas.openxmlformats.org/officeDocument/2006/relationships/image" Target="../media/image25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6" Type="http://schemas.openxmlformats.org/officeDocument/2006/relationships/image" Target="../media/image26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7" Type="http://schemas.openxmlformats.org/officeDocument/2006/relationships/image" Target="../media/image27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28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9" Type="http://schemas.openxmlformats.org/officeDocument/2006/relationships/image" Target="../media/image29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30" Type="http://schemas.openxmlformats.org/officeDocument/2006/relationships/image" Target="../media/image30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31" Type="http://schemas.openxmlformats.org/officeDocument/2006/relationships/image" Target="../media/image3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2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33" Type="http://schemas.openxmlformats.org/officeDocument/2006/relationships/image" Target="../media/image33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34" Type="http://schemas.openxmlformats.org/officeDocument/2006/relationships/image" Target="../media/image34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35" Type="http://schemas.openxmlformats.org/officeDocument/2006/relationships/image" Target="../media/image35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36" Type="http://schemas.openxmlformats.org/officeDocument/2006/relationships/image" Target="../media/image36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37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38" Type="http://schemas.openxmlformats.org/officeDocument/2006/relationships/image" Target="../media/image38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39" Type="http://schemas.openxmlformats.org/officeDocument/2006/relationships/image" Target="../media/image39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40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7" Type="http://schemas.openxmlformats.org/officeDocument/2006/relationships/image" Target="../media/image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8" Type="http://schemas.openxmlformats.org/officeDocument/2006/relationships/image" Target="../media/image8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5" id="15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6" id="16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8" id="18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9" id="19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0" id="20"/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1" id="21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  <p:sp>
        <p:nvSpPr>
          <p:cNvPr name="TextBox 3" id="4"/>
          <p:cNvSpPr txBox="true"/>
          <p:nvPr/>
        </p:nvSpPr>
        <p:spPr>
          <a:xfrm>
            <a:off x="0" y="254000"/>
            <a:ext cx="23749000" cy="16802100"/>
          </a:xfrm>
          <a:prstGeom prst="rect">
            <a:avLst/>
          </a:prstGeom>
        </p:spPr>
        <p:txBody>
          <a:bodyPr anchor="t" rtlCol="false"/>
          <a:lstStyle/>
          <a:p>
            <a:pPr algn="l"/>
            <a:r>
              <a:t/>
            </a:r>
            <a:endParaRPr lang="en-US" sz="1100"/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2" id="22"/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3" id="23"/>
          <p:cNvPicPr>
            <a:picLocks noChangeAspect="true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4" id="24"/>
          <p:cNvPicPr>
            <a:picLocks noChangeAspect="true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5" id="25"/>
          <p:cNvPicPr>
            <a:picLocks noChangeAspect="true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6" id="26"/>
          <p:cNvPicPr>
            <a:picLocks noChangeAspect="true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7" id="27"/>
          <p:cNvPicPr>
            <a:picLocks noChangeAspect="true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8" id="28"/>
          <p:cNvPicPr>
            <a:picLocks noChangeAspect="true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9" id="29"/>
          <p:cNvPicPr>
            <a:picLocks noChangeAspect="true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30" id="30"/>
          <p:cNvPicPr>
            <a:picLocks noChangeAspect="true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31" id="31"/>
          <p:cNvPicPr>
            <a:picLocks noChangeAspect="true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32" id="32"/>
          <p:cNvPicPr>
            <a:picLocks noChangeAspect="true"/>
          </p:cNvPicPr>
          <p:nvPr/>
        </p:nvPicPr>
        <p:blipFill>
          <a:blip r:embed="rId32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33" id="33"/>
          <p:cNvPicPr>
            <a:picLocks noChangeAspect="true"/>
          </p:cNvPicPr>
          <p:nvPr/>
        </p:nvPicPr>
        <p:blipFill>
          <a:blip r:embed="rId33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34" id="34"/>
          <p:cNvPicPr>
            <a:picLocks noChangeAspect="true"/>
          </p:cNvPicPr>
          <p:nvPr/>
        </p:nvPicPr>
        <p:blipFill>
          <a:blip r:embed="rId34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35" id="35"/>
          <p:cNvPicPr>
            <a:picLocks noChangeAspect="true"/>
          </p:cNvPicPr>
          <p:nvPr/>
        </p:nvPicPr>
        <p:blipFill>
          <a:blip r:embed="rId35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36" id="36"/>
          <p:cNvPicPr>
            <a:picLocks noChangeAspect="true"/>
          </p:cNvPicPr>
          <p:nvPr/>
        </p:nvPicPr>
        <p:blipFill>
          <a:blip r:embed="rId36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37" id="37"/>
          <p:cNvPicPr>
            <a:picLocks noChangeAspect="true"/>
          </p:cNvPicPr>
          <p:nvPr/>
        </p:nvPicPr>
        <p:blipFill>
          <a:blip r:embed="rId37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38" id="38"/>
          <p:cNvPicPr>
            <a:picLocks noChangeAspect="true"/>
          </p:cNvPicPr>
          <p:nvPr/>
        </p:nvPicPr>
        <p:blipFill>
          <a:blip r:embed="rId38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39" id="39"/>
          <p:cNvPicPr>
            <a:picLocks noChangeAspect="true"/>
          </p:cNvPicPr>
          <p:nvPr/>
        </p:nvPicPr>
        <p:blipFill>
          <a:blip r:embed="rId39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40" id="40"/>
          <p:cNvPicPr>
            <a:picLocks noChangeAspect="true"/>
          </p:cNvPicPr>
          <p:nvPr/>
        </p:nvPicPr>
        <p:blipFill>
          <a:blip r:embed="rId40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27000"/>
            <a:ext cx="23749000" cy="13347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