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2698F-DBB5-41A3-AC61-1223BF2FB79A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CA6AD-5280-4287-B84F-D68CBBA872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076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FA665EC-6637-4002-A9AA-1C9CA2D7C92E}" type="slidenum">
              <a:rPr lang="pt-BR">
                <a:solidFill>
                  <a:prstClr val="white"/>
                </a:solidFill>
              </a:rPr>
              <a:pPr/>
              <a:t>1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95325"/>
            <a:ext cx="6091237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pPr defTabSz="393828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pt-BR">
              <a:solidFill>
                <a:prstClr val="white"/>
              </a:solidFill>
              <a:latin typeface="Arial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45435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ABB287-66D4-4C25-90B4-A885B2E063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9CB1048-8B74-40EE-A6B8-7689F43DED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B16A408-4F21-492A-8D27-BFF552F69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F2CB-E030-4274-B651-4670C707D9BE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E96444C-43D6-4C57-9C37-A2C2BE238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BF5075E-27AF-42EE-948C-33D61B56C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8784B-1DDE-4205-A110-467AF6177B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3904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679D59-DA63-4D29-AA7F-295E7F6EB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C8C2D27-E3D6-4035-A7C4-1953872440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29D0824-B1D1-4D50-B9F1-853B4A199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F2CB-E030-4274-B651-4670C707D9BE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227A5B6-454F-49FF-BC04-9CEC2EAB3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CFF47E6-0EA5-4E31-B0F6-25C0FCA71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8784B-1DDE-4205-A110-467AF6177B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1204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5E95D91-872D-4CC5-ACDE-22FCB69A5D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54E4619-5036-4B88-A028-E7018295A6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3D7085C-A96E-4EB9-AEB6-238C8C18F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F2CB-E030-4274-B651-4670C707D9BE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CE37B40-CA77-4DFE-811A-10A3B5D88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16EFF3E-0B4D-44EC-BC2D-3BF30A06E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8784B-1DDE-4205-A110-467AF6177B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9884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8641" y="273630"/>
            <a:ext cx="10955520" cy="1133399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0"/>
          </p:nvPr>
        </p:nvSpPr>
        <p:spPr>
          <a:xfrm>
            <a:off x="608640" y="6247376"/>
            <a:ext cx="2824320" cy="460848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idx="11"/>
          </p:nvPr>
        </p:nvSpPr>
        <p:spPr>
          <a:xfrm>
            <a:off x="4170240" y="6247376"/>
            <a:ext cx="3849600" cy="460848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2"/>
          </p:nvPr>
        </p:nvSpPr>
        <p:spPr>
          <a:xfrm>
            <a:off x="8741760" y="6247376"/>
            <a:ext cx="2824320" cy="460848"/>
          </a:xfrm>
        </p:spPr>
        <p:txBody>
          <a:bodyPr/>
          <a:lstStyle>
            <a:lvl1pPr>
              <a:defRPr/>
            </a:lvl1pPr>
          </a:lstStyle>
          <a:p>
            <a:fld id="{87048510-0F36-43BE-830D-89D27332F931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395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7BC06C-6565-404C-8339-17F3AFF3F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A10C06-23FC-4A1A-84B5-D55E22308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17848C9-5680-4BAD-A657-456E515A4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F2CB-E030-4274-B651-4670C707D9BE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00DD9A-923B-473D-ACF1-A76F2C462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25F9EC-2F64-4E70-A6F3-ADACEE499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8784B-1DDE-4205-A110-467AF6177B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668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CA1EB7-4CC9-47C1-8625-C6A6B2010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863F779-E0A7-4D89-826E-E230CD230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461B9E4-B551-48FE-86B8-549A6F209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F2CB-E030-4274-B651-4670C707D9BE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3C94A96-F2A7-4A8F-B2F3-76F76532C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5298E2-4E4E-438A-ACFA-5EF97F063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8784B-1DDE-4205-A110-467AF6177B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694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409E36-E90A-4433-B781-E78A6D03C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3E3FE1-B586-4B3B-BEB7-A564230FCD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776CDEB-7875-4FFA-A1DF-C07FD9829F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7947C64-1325-4EE1-BFB4-7F03A101B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F2CB-E030-4274-B651-4670C707D9BE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0176930-4B36-41EE-9068-F69F5EFD4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C0A8D97-21D2-4B3A-B0BA-D3B30F8FD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8784B-1DDE-4205-A110-467AF6177B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3729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01003D-A03D-48E6-B7E6-6BEA33E88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64C3508-2F98-4B3A-BCF3-E45E7F38E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025C0D3-1355-4B44-945D-E930BE09AB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1556EEB-0FEC-42D0-9454-A39E5DF62D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05B92EC-8CA3-42B1-96C9-1F93A56E32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7A58E4B-37AA-44A3-B592-22B82ED5D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F2CB-E030-4274-B651-4670C707D9BE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F6E1510-5125-4C42-963C-467AAEB6B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B82BC5A-D3E6-44FD-A4F7-7DB4481B1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8784B-1DDE-4205-A110-467AF6177B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543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ACDC0E-CD3C-4462-AE02-12010EF07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D7510BE-22C4-4BEA-879E-2D0E14EA6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F2CB-E030-4274-B651-4670C707D9BE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1537F2E-9F85-4F5F-809A-88B6E109F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A7040D3-4940-460C-8ED7-F3B2E630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8784B-1DDE-4205-A110-467AF6177B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7739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64084F0-E7CC-4F6A-956C-384BD4C5E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F2CB-E030-4274-B651-4670C707D9BE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9F6832C-DB06-4F26-A2FC-A50928100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C33510D-809B-4F99-A8A2-1288C18CB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8784B-1DDE-4205-A110-467AF6177B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3491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7172DE-2866-45A9-87B8-A88CD287D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00D4DC-3314-49A2-9B34-32120735C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87CF1AB-AD7F-432B-9510-568DCF96F6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CB6788C-FABF-4936-888C-6F7F30F9B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F2CB-E030-4274-B651-4670C707D9BE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9692254-FC5C-4409-BFCE-4564786D9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D57655F-91FF-4E99-B003-E9C173A75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8784B-1DDE-4205-A110-467AF6177B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0894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7C5E86-08ED-4B46-A1C9-8B3D3B452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3F3EA3A-132E-4411-BF3C-D6D9CC1728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48DEF37-EC40-44A1-AF16-B7152DFBD5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51E3B4A-84AC-4FB0-84AC-BB97B2ECE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F2CB-E030-4274-B651-4670C707D9BE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5F3C50-C205-4753-9278-13A8D8C92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F44F07E-B45A-4A31-B16B-6FBD7E70F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8784B-1DDE-4205-A110-467AF6177B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5855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AF56396-2B02-454B-B41D-8090F297A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7072D0B-7ECA-460E-A5F4-919A9B77F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875B5F3-0D92-4C90-ABFB-E182C2A8ED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8F2CB-E030-4274-B651-4670C707D9BE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5FE9491-7346-461F-82EB-7C3B98B342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458CF51-1A8E-4E0A-B684-925A59DFCE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8784B-1DDE-4205-A110-467AF6177B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875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dministração: “é preciso gostar de lidar com pessoas” | Guia do Estudante">
            <a:extLst>
              <a:ext uri="{FF2B5EF4-FFF2-40B4-BE49-F238E27FC236}">
                <a16:creationId xmlns:a16="http://schemas.microsoft.com/office/drawing/2014/main" id="{DC62D938-DA3C-4CC6-9866-30EAFA6DAD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47" b="1"/>
          <a:stretch/>
        </p:blipFill>
        <p:spPr bwMode="auto">
          <a:xfrm>
            <a:off x="2639616" y="1147702"/>
            <a:ext cx="6341027" cy="2746522"/>
          </a:xfrm>
          <a:prstGeom prst="rect">
            <a:avLst/>
          </a:prstGeom>
          <a:noFill/>
          <a:effectLst>
            <a:reflection blurRad="6350" stA="50000" endA="295" endPos="92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3501008"/>
            <a:ext cx="12144672" cy="1103156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txBody>
          <a:bodyPr wrap="none" lIns="82936" tIns="41469" rIns="82936" bIns="41469" anchor="ctr"/>
          <a:lstStyle/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pt-BR">
              <a:solidFill>
                <a:srgbClr val="FF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972" y="226346"/>
            <a:ext cx="1526400" cy="82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423592" y="3533662"/>
            <a:ext cx="7564957" cy="1005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31" tIns="40816" rIns="81631" bIns="40816">
            <a:spAutoFit/>
          </a:bodyPr>
          <a:lstStyle/>
          <a:p>
            <a:pPr algn="ctr" defTabSz="407484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</a:pPr>
            <a:r>
              <a:rPr lang="pt-BR" sz="3600" b="1" dirty="0">
                <a:solidFill>
                  <a:schemeClr val="bg1"/>
                </a:solidFill>
              </a:rPr>
              <a:t>Trabalho de conclusão de Módulo</a:t>
            </a:r>
            <a:endParaRPr lang="pt-BR" sz="2400" b="1" dirty="0">
              <a:solidFill>
                <a:schemeClr val="bg1"/>
              </a:solidFill>
            </a:endParaRPr>
          </a:p>
          <a:p>
            <a:pPr algn="ctr" defTabSz="407484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</a:pPr>
            <a:r>
              <a:rPr lang="pt-BR" sz="2400" b="1" dirty="0">
                <a:solidFill>
                  <a:schemeClr val="bg1"/>
                </a:solidFill>
              </a:rPr>
              <a:t>Administração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24868" y="5217016"/>
            <a:ext cx="3888000" cy="590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1" tIns="40816" rIns="81631" bIns="40816">
            <a:spAutoFit/>
          </a:bodyPr>
          <a:lstStyle/>
          <a:p>
            <a:pPr defTabSz="407484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</a:pPr>
            <a:r>
              <a:rPr lang="pt-BR" sz="3300" b="1" dirty="0">
                <a:solidFill>
                  <a:srgbClr val="000000"/>
                </a:solidFill>
              </a:rPr>
              <a:t>XXXX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756002" y="201622"/>
            <a:ext cx="5332320" cy="913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1" tIns="40816" rIns="81631" bIns="40816">
            <a:spAutoFit/>
          </a:bodyPr>
          <a:lstStyle/>
          <a:p>
            <a:pPr algn="ctr" defTabSz="407484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</a:pPr>
            <a:r>
              <a:rPr lang="pt-BR" b="1" dirty="0">
                <a:solidFill>
                  <a:srgbClr val="000000"/>
                </a:solidFill>
              </a:rPr>
              <a:t>ANGLOSCHOOL SÃO CARLOS</a:t>
            </a:r>
          </a:p>
          <a:p>
            <a:pPr algn="ctr" defTabSz="407484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</a:pPr>
            <a:r>
              <a:rPr lang="pt-BR" dirty="0">
                <a:solidFill>
                  <a:srgbClr val="000000"/>
                </a:solidFill>
              </a:rPr>
              <a:t>Curso Gestão Empresarial</a:t>
            </a:r>
          </a:p>
          <a:p>
            <a:pPr algn="ctr" defTabSz="407484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</a:pPr>
            <a:r>
              <a:rPr lang="pt-BR" dirty="0">
                <a:solidFill>
                  <a:srgbClr val="000000"/>
                </a:solidFill>
              </a:rPr>
              <a:t>Módulo de Administração 2024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24868" y="4796025"/>
            <a:ext cx="2016000" cy="420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1" tIns="40816" rIns="81631" bIns="40816">
            <a:spAutoFit/>
          </a:bodyPr>
          <a:lstStyle/>
          <a:p>
            <a:pPr defTabSz="407484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</a:pPr>
            <a:r>
              <a:rPr lang="pt-BR" sz="2200" b="1" dirty="0">
                <a:solidFill>
                  <a:srgbClr val="000000"/>
                </a:solidFill>
              </a:rPr>
              <a:t>Empresa: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8996903" y="4642088"/>
            <a:ext cx="2688976" cy="1467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31" tIns="40816" rIns="81631" bIns="40816">
            <a:spAutoFit/>
          </a:bodyPr>
          <a:lstStyle/>
          <a:p>
            <a:pPr defTabSz="407484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</a:pPr>
            <a:r>
              <a:rPr lang="pt-BR" b="1" dirty="0">
                <a:solidFill>
                  <a:srgbClr val="000000"/>
                </a:solidFill>
              </a:rPr>
              <a:t>Alunos:</a:t>
            </a:r>
          </a:p>
          <a:p>
            <a:pPr defTabSz="407484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</a:pPr>
            <a:r>
              <a:rPr lang="pt-BR" dirty="0">
                <a:solidFill>
                  <a:srgbClr val="000000"/>
                </a:solidFill>
              </a:rPr>
              <a:t>Felipe Santos</a:t>
            </a:r>
          </a:p>
          <a:p>
            <a:pPr defTabSz="407484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</a:pPr>
            <a:r>
              <a:rPr lang="pt-BR" dirty="0">
                <a:solidFill>
                  <a:srgbClr val="000000"/>
                </a:solidFill>
              </a:rPr>
              <a:t>Jaine Lima </a:t>
            </a:r>
          </a:p>
          <a:p>
            <a:pPr defTabSz="407484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</a:pPr>
            <a:r>
              <a:rPr lang="pt-BR" dirty="0">
                <a:solidFill>
                  <a:srgbClr val="000000"/>
                </a:solidFill>
              </a:rPr>
              <a:t>Jeiza Mota  </a:t>
            </a:r>
          </a:p>
          <a:p>
            <a:pPr defTabSz="407484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</a:pPr>
            <a:r>
              <a:rPr lang="pt-BR" dirty="0">
                <a:solidFill>
                  <a:srgbClr val="000000"/>
                </a:solidFill>
              </a:rPr>
              <a:t>Jose Silva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4412642" y="5938624"/>
            <a:ext cx="4019039" cy="331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1" tIns="40816" rIns="81631" bIns="4081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pt-BR" sz="1600" b="1" dirty="0"/>
              <a:t>Orientador: Rodrigo Rodrigues</a:t>
            </a:r>
          </a:p>
        </p:txBody>
      </p:sp>
    </p:spTree>
    <p:extLst>
      <p:ext uri="{BB962C8B-B14F-4D97-AF65-F5344CB8AC3E}">
        <p14:creationId xmlns:p14="http://schemas.microsoft.com/office/powerpoint/2010/main" val="13423275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34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Microsoft YaHei</vt:lpstr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 Rodrigues</dc:creator>
  <cp:lastModifiedBy>Rodrigo Rodrigues</cp:lastModifiedBy>
  <cp:revision>8</cp:revision>
  <dcterms:created xsi:type="dcterms:W3CDTF">2024-04-27T01:36:31Z</dcterms:created>
  <dcterms:modified xsi:type="dcterms:W3CDTF">2024-04-27T01:41:46Z</dcterms:modified>
</cp:coreProperties>
</file>